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57" r:id="rId4"/>
    <p:sldId id="258" r:id="rId5"/>
    <p:sldId id="266" r:id="rId6"/>
    <p:sldId id="259" r:id="rId7"/>
    <p:sldId id="261" r:id="rId8"/>
    <p:sldId id="267" r:id="rId9"/>
    <p:sldId id="260" r:id="rId10"/>
    <p:sldId id="269" r:id="rId11"/>
    <p:sldId id="268" r:id="rId12"/>
    <p:sldId id="270" r:id="rId13"/>
    <p:sldId id="273" r:id="rId14"/>
    <p:sldId id="272" r:id="rId15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149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205824C-92ED-4A80-88CE-19202F9FED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E4C477C-1AD0-4B02-A8AA-F66CAF28C1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147FDB34-2199-4738-BD86-9E6B157177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0B122-3C66-4D13-ACF3-F30772AD9C36}" type="datetimeFigureOut">
              <a:rPr lang="zh-TW" altLang="en-US" smtClean="0"/>
              <a:t>2022/6/15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772CB5FE-CDD5-4FFF-8177-1D28AC0756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3B9BBCB-3B0F-49F0-B49D-72CAAB5C5A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FBBCF-1A22-446E-8D7D-76482D7462C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46039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002F269-5BE2-41D1-8714-90C234D75A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4429BB3F-1018-489A-A4F9-810219E652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8D2AC1D3-952D-41F0-9C5B-59F7590034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0B122-3C66-4D13-ACF3-F30772AD9C36}" type="datetimeFigureOut">
              <a:rPr lang="zh-TW" altLang="en-US" smtClean="0"/>
              <a:t>2022/6/15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80866BC-A4D4-49A2-B93D-09B9D6958C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7D3B874-6AE6-4DB2-AA1C-5A672FCFA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FBBCF-1A22-446E-8D7D-76482D7462C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538873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F0FE8E3C-6B5F-4EBE-9C11-5D572499E3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522E37D9-7EBE-43BB-9A59-5DDF7CDDCD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11CAC47-6442-40B6-9986-1FE46FF9FC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0B122-3C66-4D13-ACF3-F30772AD9C36}" type="datetimeFigureOut">
              <a:rPr lang="zh-TW" altLang="en-US" smtClean="0"/>
              <a:t>2022/6/15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7924A59B-751B-4327-9593-E8CF38F711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81C44AF-AA41-41A0-BAF9-F27C6789B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FBBCF-1A22-446E-8D7D-76482D7462C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652566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E588BAF-C018-4613-AB27-D4488774D2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王漢宗細圓體繁" panose="02020300000000000000" pitchFamily="18" charset="-120"/>
                <a:ea typeface="王漢宗細圓體繁" panose="02020300000000000000" pitchFamily="18" charset="-120"/>
              </a:defRPr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F9C86E3-C2ED-4DCF-8B9D-D0A50420F2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王漢宗細圓體繁" panose="02020300000000000000" pitchFamily="18" charset="-120"/>
                <a:ea typeface="王漢宗細圓體繁" panose="02020300000000000000" pitchFamily="18" charset="-120"/>
              </a:defRPr>
            </a:lvl1pPr>
            <a:lvl2pPr>
              <a:defRPr>
                <a:latin typeface="王漢宗細圓體繁" panose="02020300000000000000" pitchFamily="18" charset="-120"/>
                <a:ea typeface="王漢宗細圓體繁" panose="02020300000000000000" pitchFamily="18" charset="-120"/>
              </a:defRPr>
            </a:lvl2pPr>
            <a:lvl3pPr>
              <a:defRPr>
                <a:latin typeface="王漢宗細圓體繁" panose="02020300000000000000" pitchFamily="18" charset="-120"/>
                <a:ea typeface="王漢宗細圓體繁" panose="02020300000000000000" pitchFamily="18" charset="-120"/>
              </a:defRPr>
            </a:lvl3pPr>
            <a:lvl4pPr>
              <a:defRPr>
                <a:latin typeface="王漢宗細圓體繁" panose="02020300000000000000" pitchFamily="18" charset="-120"/>
                <a:ea typeface="王漢宗細圓體繁" panose="02020300000000000000" pitchFamily="18" charset="-120"/>
              </a:defRPr>
            </a:lvl4pPr>
            <a:lvl5pPr>
              <a:defRPr>
                <a:latin typeface="王漢宗細圓體繁" panose="02020300000000000000" pitchFamily="18" charset="-120"/>
                <a:ea typeface="王漢宗細圓體繁" panose="02020300000000000000" pitchFamily="18" charset="-120"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1D91836D-17FE-4F3A-B232-D529474D42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王漢宗細圓體繁" panose="02020300000000000000" pitchFamily="18" charset="-120"/>
                <a:ea typeface="王漢宗細圓體繁" panose="02020300000000000000" pitchFamily="18" charset="-120"/>
              </a:defRPr>
            </a:lvl1pPr>
          </a:lstStyle>
          <a:p>
            <a:fld id="{7FB0B122-3C66-4D13-ACF3-F30772AD9C36}" type="datetimeFigureOut">
              <a:rPr lang="zh-TW" altLang="en-US" smtClean="0"/>
              <a:pPr/>
              <a:t>2022/6/15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44C6B21-0B34-4D5A-B705-D4C5D7B328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王漢宗細圓體繁" panose="02020300000000000000" pitchFamily="18" charset="-120"/>
                <a:ea typeface="王漢宗細圓體繁" panose="02020300000000000000" pitchFamily="18" charset="-120"/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B5B310A-DFB7-4799-800F-AE4C92D234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王漢宗細圓體繁" panose="02020300000000000000" pitchFamily="18" charset="-120"/>
                <a:ea typeface="王漢宗細圓體繁" panose="02020300000000000000" pitchFamily="18" charset="-120"/>
              </a:defRPr>
            </a:lvl1pPr>
          </a:lstStyle>
          <a:p>
            <a:fld id="{A6CFBBCF-1A22-446E-8D7D-76482D7462C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617575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CE04BBC-C9FD-4D7B-B583-9922486627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E14E7C8-077C-415C-8E31-024A82EB9A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8A091C0F-7561-48AF-A5B5-B8342A06DF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0B122-3C66-4D13-ACF3-F30772AD9C36}" type="datetimeFigureOut">
              <a:rPr lang="zh-TW" altLang="en-US" smtClean="0"/>
              <a:t>2022/6/15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09C7ED78-A8DC-4A83-A92C-3D57EF24E0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335CC3F-0B3E-46BC-A744-80367DEF87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FBBCF-1A22-446E-8D7D-76482D7462C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95350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E7DF293-29D9-456D-BBFC-A37D31F013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1C966F2-617A-4517-82AB-2D8E6CDE7E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CAC3A2AC-D8A9-44EC-A6D1-B2D1C185B1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F50C3DFA-75AB-4C3C-BCA4-C608A0235C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0B122-3C66-4D13-ACF3-F30772AD9C36}" type="datetimeFigureOut">
              <a:rPr lang="zh-TW" altLang="en-US" smtClean="0"/>
              <a:t>2022/6/15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EC3904AB-3964-4057-825A-CCE02871AD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D84A6B15-6F38-4529-A36F-9A4C2844AB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FBBCF-1A22-446E-8D7D-76482D7462C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92438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71EB7C4-4AED-4CB1-BB15-F903489518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C1D65FF0-9E49-466D-8CDC-568CCD1DB2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B7E08295-ADFC-4DE1-BB33-11EA868C7F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2513CBEF-5402-4981-90A2-B2F318219FF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AA9AD73F-D013-4E0F-8E66-D429649B101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F6F29C2D-8F3A-42EE-9C8D-63C1BA459F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0B122-3C66-4D13-ACF3-F30772AD9C36}" type="datetimeFigureOut">
              <a:rPr lang="zh-TW" altLang="en-US" smtClean="0"/>
              <a:t>2022/6/15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E7E65859-F6D7-48F6-A590-019016F0F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B39817ED-E1ED-46EC-95CC-B78449FC05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FBBCF-1A22-446E-8D7D-76482D7462C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185354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BD2B25A-27DD-48B5-8369-09CA184253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A2D1F3D8-14A2-445C-B537-7F683148DD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0B122-3C66-4D13-ACF3-F30772AD9C36}" type="datetimeFigureOut">
              <a:rPr lang="zh-TW" altLang="en-US" smtClean="0"/>
              <a:t>2022/6/15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0CA73937-AE24-4CDB-BCB9-B2C678CC93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B60DA7B7-4AAE-4BE1-9464-BD39ADFE6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FBBCF-1A22-446E-8D7D-76482D7462C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06678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61E71A19-2181-45BE-8FA5-19ED61B1DE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0B122-3C66-4D13-ACF3-F30772AD9C36}" type="datetimeFigureOut">
              <a:rPr lang="zh-TW" altLang="en-US" smtClean="0"/>
              <a:t>2022/6/15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712837DF-0955-4EB2-A371-A6778B50A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1936EC4-B4CE-4FA3-BFDF-53170F1D1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FBBCF-1A22-446E-8D7D-76482D7462C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35451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C51C290-6B17-4ABD-9B9A-B0CF2E19E2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357D770-6327-483F-A157-20D5C3AAF0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53E6FEC-443A-451C-BAD4-11720EE477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C0B5D0BF-09C1-4A74-B271-8186D61737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0B122-3C66-4D13-ACF3-F30772AD9C36}" type="datetimeFigureOut">
              <a:rPr lang="zh-TW" altLang="en-US" smtClean="0"/>
              <a:t>2022/6/15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2B6949F1-A7C9-444A-9BCB-4CC52AC52D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ED9515A3-D444-4110-A32B-A57AEF50A7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FBBCF-1A22-446E-8D7D-76482D7462C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387695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DF20BEE-51BC-4926-B8E1-4975130C52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6C49EE78-67D4-4E63-AC6D-252144CAAC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5E7608FE-8E58-4351-B2A8-F9FD3352FC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6F675B96-B1A1-4F8A-9D32-F2ECF91197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0B122-3C66-4D13-ACF3-F30772AD9C36}" type="datetimeFigureOut">
              <a:rPr lang="zh-TW" altLang="en-US" smtClean="0"/>
              <a:t>2022/6/15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1F1BF8C0-325D-4556-9AFE-E695720A76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7165AD79-AA32-4902-964C-B8E1671014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FBBCF-1A22-446E-8D7D-76482D7462C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43729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  <a:alpha val="1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8CC7160D-6237-42CE-8724-114CD6D238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58B8B68F-9E10-4583-BC1B-41337A6661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DAA2F3E7-16AF-4C58-8C99-9519B787C3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王漢宗細圓體繁" panose="02020300000000000000" pitchFamily="18" charset="-120"/>
                <a:ea typeface="王漢宗細圓體繁" panose="02020300000000000000" pitchFamily="18" charset="-120"/>
              </a:defRPr>
            </a:lvl1pPr>
          </a:lstStyle>
          <a:p>
            <a:fld id="{7FB0B122-3C66-4D13-ACF3-F30772AD9C36}" type="datetimeFigureOut">
              <a:rPr lang="zh-TW" altLang="en-US" smtClean="0"/>
              <a:pPr/>
              <a:t>2022/6/15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1C2789AD-3941-41D5-9EF2-FAD51EC9AD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王漢宗細圓體繁" panose="02020300000000000000" pitchFamily="18" charset="-120"/>
                <a:ea typeface="王漢宗細圓體繁" panose="02020300000000000000" pitchFamily="18" charset="-120"/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8D09BDC2-74E5-4747-AC1A-002756D801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王漢宗細圓體繁" panose="02020300000000000000" pitchFamily="18" charset="-120"/>
                <a:ea typeface="王漢宗細圓體繁" panose="02020300000000000000" pitchFamily="18" charset="-120"/>
              </a:defRPr>
            </a:lvl1pPr>
          </a:lstStyle>
          <a:p>
            <a:fld id="{A6CFBBCF-1A22-446E-8D7D-76482D7462C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4299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王漢宗細圓體繁" panose="02020300000000000000" pitchFamily="18" charset="-120"/>
          <a:ea typeface="王漢宗細圓體繁" panose="02020300000000000000" pitchFamily="18" charset="-12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王漢宗細圓體繁" panose="02020300000000000000" pitchFamily="18" charset="-120"/>
          <a:ea typeface="王漢宗細圓體繁" panose="02020300000000000000" pitchFamily="18" charset="-12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王漢宗細圓體繁" panose="02020300000000000000" pitchFamily="18" charset="-120"/>
          <a:ea typeface="王漢宗細圓體繁" panose="02020300000000000000" pitchFamily="18" charset="-12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王漢宗細圓體繁" panose="02020300000000000000" pitchFamily="18" charset="-120"/>
          <a:ea typeface="王漢宗細圓體繁" panose="02020300000000000000" pitchFamily="18" charset="-12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王漢宗細圓體繁" panose="02020300000000000000" pitchFamily="18" charset="-120"/>
          <a:ea typeface="王漢宗細圓體繁" panose="02020300000000000000" pitchFamily="18" charset="-12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王漢宗細圓體繁" panose="02020300000000000000" pitchFamily="18" charset="-120"/>
          <a:ea typeface="王漢宗細圓體繁" panose="02020300000000000000" pitchFamily="18" charset="-12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2A5413F-0AD6-4ED2-928E-B6930A094E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87661" y="1463040"/>
            <a:ext cx="6651059" cy="20469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en-US" altLang="zh-TW" sz="4800" dirty="0">
                <a:latin typeface="王漢宗特明體繁" panose="02020300000000000000" pitchFamily="18" charset="-120"/>
                <a:ea typeface="王漢宗特明體繁" panose="02020300000000000000" pitchFamily="18" charset="-120"/>
              </a:rPr>
              <a:t>111</a:t>
            </a:r>
            <a:r>
              <a:rPr lang="zh-TW" altLang="en-US" sz="4800" dirty="0">
                <a:latin typeface="王漢宗特明體繁" panose="02020300000000000000" pitchFamily="18" charset="-120"/>
                <a:ea typeface="王漢宗特明體繁" panose="02020300000000000000" pitchFamily="18" charset="-120"/>
              </a:rPr>
              <a:t>學年度課程計畫</a:t>
            </a:r>
            <a:br>
              <a:rPr lang="en-US" altLang="zh-TW" sz="4800" dirty="0">
                <a:latin typeface="王漢宗特明體繁" panose="02020300000000000000" pitchFamily="18" charset="-120"/>
                <a:ea typeface="王漢宗特明體繁" panose="02020300000000000000" pitchFamily="18" charset="-120"/>
              </a:rPr>
            </a:br>
            <a:r>
              <a:rPr lang="zh-TW" altLang="en-US" sz="4800" dirty="0">
                <a:latin typeface="王漢宗特明體繁" panose="02020300000000000000" pitchFamily="18" charset="-120"/>
                <a:ea typeface="王漢宗特明體繁" panose="02020300000000000000" pitchFamily="18" charset="-120"/>
              </a:rPr>
              <a:t>撰寫表件說明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E5419B73-093C-4AC5-AB32-79208C5F6D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10350" y="3939655"/>
            <a:ext cx="4805680" cy="431800"/>
          </a:xfrm>
        </p:spPr>
        <p:txBody>
          <a:bodyPr/>
          <a:lstStyle/>
          <a:p>
            <a:r>
              <a:rPr lang="en-US" altLang="zh-TW" dirty="0">
                <a:latin typeface="王漢宗粗明體繁" panose="02020300000000000000" pitchFamily="18" charset="-120"/>
                <a:ea typeface="王漢宗粗明體繁" panose="02020300000000000000" pitchFamily="18" charset="-120"/>
              </a:rPr>
              <a:t>111 / 6 / 15</a:t>
            </a:r>
            <a:endParaRPr lang="zh-TW" altLang="en-US" dirty="0">
              <a:latin typeface="王漢宗粗明體繁" panose="02020300000000000000" pitchFamily="18" charset="-120"/>
              <a:ea typeface="王漢宗粗明體繁" panose="02020300000000000000" pitchFamily="18" charset="-120"/>
            </a:endParaRPr>
          </a:p>
        </p:txBody>
      </p:sp>
      <p:grpSp>
        <p:nvGrpSpPr>
          <p:cNvPr id="15" name="群組 14">
            <a:extLst>
              <a:ext uri="{FF2B5EF4-FFF2-40B4-BE49-F238E27FC236}">
                <a16:creationId xmlns:a16="http://schemas.microsoft.com/office/drawing/2014/main" id="{C450CB3E-5592-434B-81D2-07FCFC92E0DD}"/>
              </a:ext>
            </a:extLst>
          </p:cNvPr>
          <p:cNvGrpSpPr/>
          <p:nvPr/>
        </p:nvGrpSpPr>
        <p:grpSpPr>
          <a:xfrm>
            <a:off x="0" y="5984788"/>
            <a:ext cx="12192000" cy="873212"/>
            <a:chOff x="0" y="5984788"/>
            <a:chExt cx="12192000" cy="873212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7B3C1A3C-541E-4640-977B-36563747869A}"/>
                </a:ext>
              </a:extLst>
            </p:cNvPr>
            <p:cNvSpPr/>
            <p:nvPr/>
          </p:nvSpPr>
          <p:spPr>
            <a:xfrm>
              <a:off x="0" y="5984788"/>
              <a:ext cx="12192000" cy="87321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58F311E0-74A0-4977-8C18-BE1D58020949}"/>
                </a:ext>
              </a:extLst>
            </p:cNvPr>
            <p:cNvSpPr/>
            <p:nvPr/>
          </p:nvSpPr>
          <p:spPr>
            <a:xfrm>
              <a:off x="0" y="5984788"/>
              <a:ext cx="1046480" cy="873212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10" name="圖片 9">
              <a:extLst>
                <a:ext uri="{FF2B5EF4-FFF2-40B4-BE49-F238E27FC236}">
                  <a16:creationId xmlns:a16="http://schemas.microsoft.com/office/drawing/2014/main" id="{CFCA6774-B984-49F6-98DE-74D8CE3B5B3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818" y="6085246"/>
              <a:ext cx="728843" cy="672295"/>
            </a:xfrm>
            <a:prstGeom prst="rect">
              <a:avLst/>
            </a:prstGeom>
          </p:spPr>
        </p:pic>
        <p:pic>
          <p:nvPicPr>
            <p:cNvPr id="8" name="圖片 7">
              <a:extLst>
                <a:ext uri="{FF2B5EF4-FFF2-40B4-BE49-F238E27FC236}">
                  <a16:creationId xmlns:a16="http://schemas.microsoft.com/office/drawing/2014/main" id="{C5890EB5-A2B7-4FCD-9355-011C5B1F41F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0277" y="6102708"/>
              <a:ext cx="1795643" cy="644673"/>
            </a:xfrm>
            <a:prstGeom prst="rect">
              <a:avLst/>
            </a:prstGeom>
          </p:spPr>
        </p:pic>
      </p:grpSp>
      <p:pic>
        <p:nvPicPr>
          <p:cNvPr id="13" name="圖片 12">
            <a:extLst>
              <a:ext uri="{FF2B5EF4-FFF2-40B4-BE49-F238E27FC236}">
                <a16:creationId xmlns:a16="http://schemas.microsoft.com/office/drawing/2014/main" id="{0CE4CFFA-34BB-484D-982C-E9FA41FFC6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9125" y="1233805"/>
            <a:ext cx="3333750" cy="3333750"/>
          </a:xfrm>
          <a:prstGeom prst="rect">
            <a:avLst/>
          </a:prstGeom>
        </p:spPr>
      </p:pic>
      <p:sp>
        <p:nvSpPr>
          <p:cNvPr id="14" name="副標題 2">
            <a:extLst>
              <a:ext uri="{FF2B5EF4-FFF2-40B4-BE49-F238E27FC236}">
                <a16:creationId xmlns:a16="http://schemas.microsoft.com/office/drawing/2014/main" id="{0927EE08-516B-4B5B-8B12-1075EDE467B9}"/>
              </a:ext>
            </a:extLst>
          </p:cNvPr>
          <p:cNvSpPr txBox="1">
            <a:spLocks/>
          </p:cNvSpPr>
          <p:nvPr/>
        </p:nvSpPr>
        <p:spPr>
          <a:xfrm>
            <a:off x="8239125" y="4567555"/>
            <a:ext cx="3333749" cy="431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王漢宗細圓體繁" panose="02020300000000000000" pitchFamily="18" charset="-120"/>
                <a:ea typeface="王漢宗細圓體繁" panose="02020300000000000000" pitchFamily="18" charset="-120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王漢宗細圓體繁" panose="02020300000000000000" pitchFamily="18" charset="-120"/>
                <a:ea typeface="王漢宗細圓體繁" panose="02020300000000000000" pitchFamily="18" charset="-120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王漢宗細圓體繁" panose="02020300000000000000" pitchFamily="18" charset="-120"/>
                <a:ea typeface="王漢宗細圓體繁" panose="02020300000000000000" pitchFamily="18" charset="-120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王漢宗細圓體繁" panose="02020300000000000000" pitchFamily="18" charset="-120"/>
                <a:ea typeface="王漢宗細圓體繁" panose="02020300000000000000" pitchFamily="18" charset="-120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王漢宗細圓體繁" panose="02020300000000000000" pitchFamily="18" charset="-120"/>
                <a:ea typeface="王漢宗細圓體繁" panose="02020300000000000000" pitchFamily="18" charset="-120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b="1" dirty="0">
                <a:latin typeface="王漢宗粗明體繁" panose="02020300000000000000" pitchFamily="18" charset="-120"/>
                <a:ea typeface="王漢宗粗明體繁" panose="02020300000000000000" pitchFamily="18" charset="-120"/>
              </a:rPr>
              <a:t>簽到連結</a:t>
            </a:r>
          </a:p>
        </p:txBody>
      </p:sp>
    </p:spTree>
    <p:extLst>
      <p:ext uri="{BB962C8B-B14F-4D97-AF65-F5344CB8AC3E}">
        <p14:creationId xmlns:p14="http://schemas.microsoft.com/office/powerpoint/2010/main" val="12390908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9CD834C-CAD4-4283-BD4E-A4269740EE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550159"/>
            <a:ext cx="9144000" cy="959803"/>
          </a:xfrm>
        </p:spPr>
        <p:txBody>
          <a:bodyPr>
            <a:normAutofit/>
          </a:bodyPr>
          <a:lstStyle/>
          <a:p>
            <a:r>
              <a:rPr lang="zh-TW" altLang="en-US" sz="5400" dirty="0"/>
              <a:t>自編教材審查參考表</a:t>
            </a:r>
          </a:p>
        </p:txBody>
      </p:sp>
    </p:spTree>
    <p:extLst>
      <p:ext uri="{BB962C8B-B14F-4D97-AF65-F5344CB8AC3E}">
        <p14:creationId xmlns:p14="http://schemas.microsoft.com/office/powerpoint/2010/main" val="10078250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4651BFDB-AE27-42F4-9E8D-FBD737733F7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000" t="26222" r="22667" b="9926"/>
          <a:stretch/>
        </p:blipFill>
        <p:spPr>
          <a:xfrm>
            <a:off x="1270000" y="483948"/>
            <a:ext cx="8910320" cy="58901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263384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2785A9B3-7004-4AF1-817B-A2FBA81D7FA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416" t="32889" r="22250" b="43408"/>
          <a:stretch/>
        </p:blipFill>
        <p:spPr>
          <a:xfrm>
            <a:off x="756158" y="2824480"/>
            <a:ext cx="10309098" cy="2529840"/>
          </a:xfrm>
          <a:prstGeom prst="rect">
            <a:avLst/>
          </a:prstGeom>
        </p:spPr>
      </p:pic>
      <p:cxnSp>
        <p:nvCxnSpPr>
          <p:cNvPr id="7" name="直線接點 6">
            <a:extLst>
              <a:ext uri="{FF2B5EF4-FFF2-40B4-BE49-F238E27FC236}">
                <a16:creationId xmlns:a16="http://schemas.microsoft.com/office/drawing/2014/main" id="{B784B83A-24C9-4AFC-80A5-89E48D32B924}"/>
              </a:ext>
            </a:extLst>
          </p:cNvPr>
          <p:cNvCxnSpPr/>
          <p:nvPr/>
        </p:nvCxnSpPr>
        <p:spPr>
          <a:xfrm>
            <a:off x="477520" y="3972560"/>
            <a:ext cx="1108456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標題 1">
            <a:extLst>
              <a:ext uri="{FF2B5EF4-FFF2-40B4-BE49-F238E27FC236}">
                <a16:creationId xmlns:a16="http://schemas.microsoft.com/office/drawing/2014/main" id="{D8F2AFA2-2718-4349-A025-D56FEB9D1B83}"/>
              </a:ext>
            </a:extLst>
          </p:cNvPr>
          <p:cNvSpPr txBox="1">
            <a:spLocks/>
          </p:cNvSpPr>
          <p:nvPr/>
        </p:nvSpPr>
        <p:spPr>
          <a:xfrm>
            <a:off x="670560" y="810736"/>
            <a:ext cx="9144000" cy="9598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王漢宗細圓體繁" panose="02020300000000000000" pitchFamily="18" charset="-120"/>
                <a:ea typeface="王漢宗細圓體繁" panose="02020300000000000000" pitchFamily="18" charset="-120"/>
                <a:cs typeface="+mj-cs"/>
              </a:defRPr>
            </a:lvl1pPr>
          </a:lstStyle>
          <a:p>
            <a:r>
              <a:rPr lang="zh-TW" altLang="en-US" sz="4000" dirty="0"/>
              <a:t>自我檢核表</a:t>
            </a:r>
          </a:p>
        </p:txBody>
      </p:sp>
    </p:spTree>
    <p:extLst>
      <p:ext uri="{BB962C8B-B14F-4D97-AF65-F5344CB8AC3E}">
        <p14:creationId xmlns:p14="http://schemas.microsoft.com/office/powerpoint/2010/main" val="34270056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152ADB7-76E7-437F-9CB1-4BC9134C7C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695450"/>
            <a:ext cx="9144000" cy="2647950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en-US" altLang="zh-TW" sz="4000" b="1" dirty="0">
                <a:solidFill>
                  <a:srgbClr val="FF0000"/>
                </a:solidFill>
                <a:latin typeface="王漢宗粗明體繁" panose="02020300000000000000" pitchFamily="18" charset="-120"/>
                <a:ea typeface="王漢宗粗明體繁" panose="02020300000000000000" pitchFamily="18" charset="-120"/>
              </a:rPr>
              <a:t>NAS</a:t>
            </a:r>
            <a:r>
              <a:rPr lang="en-US" altLang="zh-TW" sz="3600" dirty="0">
                <a:latin typeface="王漢宗粗明體繁" panose="02020300000000000000" pitchFamily="18" charset="-120"/>
                <a:ea typeface="王漢宗粗明體繁" panose="02020300000000000000" pitchFamily="18" charset="-120"/>
              </a:rPr>
              <a:t> \ </a:t>
            </a:r>
            <a:r>
              <a:rPr lang="zh-TW" altLang="en-US" sz="3600" dirty="0">
                <a:latin typeface="王漢宗粗明體繁" panose="02020300000000000000" pitchFamily="18" charset="-120"/>
                <a:ea typeface="王漢宗粗明體繁" panose="02020300000000000000" pitchFamily="18" charset="-120"/>
              </a:rPr>
              <a:t>行政共用碟 </a:t>
            </a:r>
            <a:r>
              <a:rPr lang="en-US" altLang="zh-TW" sz="3600" dirty="0">
                <a:latin typeface="王漢宗粗明體繁" panose="02020300000000000000" pitchFamily="18" charset="-120"/>
                <a:ea typeface="王漢宗粗明體繁" panose="02020300000000000000" pitchFamily="18" charset="-120"/>
              </a:rPr>
              <a:t>\ </a:t>
            </a:r>
            <a:r>
              <a:rPr lang="zh-TW" altLang="en-US" sz="3600" dirty="0">
                <a:latin typeface="王漢宗粗明體繁" panose="02020300000000000000" pitchFamily="18" charset="-120"/>
                <a:ea typeface="王漢宗粗明體繁" panose="02020300000000000000" pitchFamily="18" charset="-120"/>
              </a:rPr>
              <a:t>公用分享文件 </a:t>
            </a:r>
            <a:r>
              <a:rPr lang="en-US" altLang="zh-TW" sz="3600" dirty="0">
                <a:latin typeface="王漢宗粗明體繁" panose="02020300000000000000" pitchFamily="18" charset="-120"/>
                <a:ea typeface="王漢宗粗明體繁" panose="02020300000000000000" pitchFamily="18" charset="-120"/>
              </a:rPr>
              <a:t>\</a:t>
            </a:r>
            <a:r>
              <a:rPr lang="zh-TW" altLang="en-US" sz="3600" dirty="0">
                <a:latin typeface="王漢宗粗明體繁" panose="02020300000000000000" pitchFamily="18" charset="-120"/>
                <a:ea typeface="王漢宗粗明體繁" panose="02020300000000000000" pitchFamily="18" charset="-120"/>
              </a:rPr>
              <a:t> </a:t>
            </a:r>
            <a:br>
              <a:rPr lang="en-US" altLang="zh-TW" sz="3600" dirty="0">
                <a:latin typeface="王漢宗粗明體繁" panose="02020300000000000000" pitchFamily="18" charset="-120"/>
                <a:ea typeface="王漢宗粗明體繁" panose="02020300000000000000" pitchFamily="18" charset="-120"/>
              </a:rPr>
            </a:br>
            <a:r>
              <a:rPr lang="en-US" altLang="zh-TW" sz="3600" dirty="0">
                <a:latin typeface="王漢宗粗明體繁" panose="02020300000000000000" pitchFamily="18" charset="-120"/>
                <a:ea typeface="王漢宗粗明體繁" panose="02020300000000000000" pitchFamily="18" charset="-120"/>
              </a:rPr>
              <a:t>@111</a:t>
            </a:r>
            <a:r>
              <a:rPr lang="zh-TW" altLang="en-US" sz="3600" dirty="0">
                <a:latin typeface="王漢宗粗明體繁" panose="02020300000000000000" pitchFamily="18" charset="-120"/>
                <a:ea typeface="王漢宗粗明體繁" panose="02020300000000000000" pitchFamily="18" charset="-120"/>
              </a:rPr>
              <a:t>課程計畫 </a:t>
            </a:r>
            <a:r>
              <a:rPr lang="en-US" altLang="zh-TW" sz="3600" dirty="0">
                <a:latin typeface="王漢宗粗明體繁" panose="02020300000000000000" pitchFamily="18" charset="-120"/>
                <a:ea typeface="王漢宗粗明體繁" panose="02020300000000000000" pitchFamily="18" charset="-120"/>
              </a:rPr>
              <a:t>\ 111</a:t>
            </a:r>
            <a:r>
              <a:rPr lang="zh-TW" altLang="en-US" sz="3600" dirty="0">
                <a:latin typeface="王漢宗粗明體繁" panose="02020300000000000000" pitchFamily="18" charset="-120"/>
                <a:ea typeface="王漢宗粗明體繁" panose="02020300000000000000" pitchFamily="18" charset="-120"/>
              </a:rPr>
              <a:t>課程計畫 </a:t>
            </a:r>
            <a:r>
              <a:rPr lang="en-US" altLang="zh-TW" sz="3600" dirty="0">
                <a:latin typeface="王漢宗粗明體繁" panose="02020300000000000000" pitchFamily="18" charset="-120"/>
                <a:ea typeface="王漢宗粗明體繁" panose="02020300000000000000" pitchFamily="18" charset="-120"/>
              </a:rPr>
              <a:t>\ </a:t>
            </a:r>
            <a:r>
              <a:rPr lang="zh-TW" altLang="en-US" sz="3600" dirty="0">
                <a:latin typeface="王漢宗粗明體繁" panose="02020300000000000000" pitchFamily="18" charset="-120"/>
                <a:ea typeface="王漢宗粗明體繁" panose="02020300000000000000" pitchFamily="18" charset="-120"/>
              </a:rPr>
              <a:t>級科任</a:t>
            </a:r>
          </a:p>
        </p:txBody>
      </p:sp>
    </p:spTree>
    <p:extLst>
      <p:ext uri="{BB962C8B-B14F-4D97-AF65-F5344CB8AC3E}">
        <p14:creationId xmlns:p14="http://schemas.microsoft.com/office/powerpoint/2010/main" val="4348348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74DE8E1-3F3C-40D4-A8A9-E9DE00EFAB4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>
                <a:latin typeface="王漢宗特明體一標準" panose="02020600000000000000" pitchFamily="18" charset="-120"/>
                <a:ea typeface="王漢宗特明體一標準" panose="02020600000000000000" pitchFamily="18" charset="-120"/>
              </a:rPr>
              <a:t>Q &amp; A</a:t>
            </a:r>
            <a:endParaRPr lang="zh-TW" altLang="en-US" dirty="0">
              <a:latin typeface="王漢宗特明體一標準" panose="02020600000000000000" pitchFamily="18" charset="-120"/>
              <a:ea typeface="王漢宗特明體一標準" panose="02020600000000000000" pitchFamily="18" charset="-120"/>
            </a:endParaRPr>
          </a:p>
        </p:txBody>
      </p:sp>
      <p:grpSp>
        <p:nvGrpSpPr>
          <p:cNvPr id="4" name="群組 3">
            <a:extLst>
              <a:ext uri="{FF2B5EF4-FFF2-40B4-BE49-F238E27FC236}">
                <a16:creationId xmlns:a16="http://schemas.microsoft.com/office/drawing/2014/main" id="{E850ADE2-B8E5-4129-A8A6-0A2025BC4F49}"/>
              </a:ext>
            </a:extLst>
          </p:cNvPr>
          <p:cNvGrpSpPr/>
          <p:nvPr/>
        </p:nvGrpSpPr>
        <p:grpSpPr>
          <a:xfrm>
            <a:off x="0" y="5984788"/>
            <a:ext cx="12192000" cy="873212"/>
            <a:chOff x="0" y="5984788"/>
            <a:chExt cx="12192000" cy="873212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E09A8C83-C5F3-4034-B781-D4CF36325E03}"/>
                </a:ext>
              </a:extLst>
            </p:cNvPr>
            <p:cNvSpPr/>
            <p:nvPr/>
          </p:nvSpPr>
          <p:spPr>
            <a:xfrm>
              <a:off x="0" y="5984788"/>
              <a:ext cx="12192000" cy="87321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9476BCA6-5210-4C51-BC50-4B967DA7C884}"/>
                </a:ext>
              </a:extLst>
            </p:cNvPr>
            <p:cNvSpPr/>
            <p:nvPr/>
          </p:nvSpPr>
          <p:spPr>
            <a:xfrm>
              <a:off x="0" y="5984788"/>
              <a:ext cx="1046480" cy="873212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7" name="圖片 6">
              <a:extLst>
                <a:ext uri="{FF2B5EF4-FFF2-40B4-BE49-F238E27FC236}">
                  <a16:creationId xmlns:a16="http://schemas.microsoft.com/office/drawing/2014/main" id="{338DE594-EFD3-4C1B-98AD-CA52A0F86F9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818" y="6085246"/>
              <a:ext cx="728843" cy="672295"/>
            </a:xfrm>
            <a:prstGeom prst="rect">
              <a:avLst/>
            </a:prstGeom>
          </p:spPr>
        </p:pic>
        <p:pic>
          <p:nvPicPr>
            <p:cNvPr id="8" name="圖片 7">
              <a:extLst>
                <a:ext uri="{FF2B5EF4-FFF2-40B4-BE49-F238E27FC236}">
                  <a16:creationId xmlns:a16="http://schemas.microsoft.com/office/drawing/2014/main" id="{7C4B0DB2-9B7C-4CA7-BC27-1104820478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0277" y="6102708"/>
              <a:ext cx="1795643" cy="64467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636044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604DCF7-1FC7-455B-955F-21E888D43D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52060"/>
            <a:ext cx="9144000" cy="1345883"/>
          </a:xfrm>
        </p:spPr>
        <p:txBody>
          <a:bodyPr/>
          <a:lstStyle/>
          <a:p>
            <a:r>
              <a:rPr lang="zh-TW" altLang="en-US" dirty="0"/>
              <a:t>領域課程計畫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E5896D87-897D-43AB-A6C6-64C28CE2FF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66640" y="3164840"/>
            <a:ext cx="4886960" cy="3408680"/>
          </a:xfrm>
        </p:spPr>
        <p:txBody>
          <a:bodyPr>
            <a:noAutofit/>
          </a:bodyPr>
          <a:lstStyle/>
          <a:p>
            <a:pPr algn="l">
              <a:lnSpc>
                <a:spcPct val="120000"/>
              </a:lnSpc>
            </a:pPr>
            <a:r>
              <a:rPr lang="zh-TW" altLang="en-US" sz="2800" dirty="0">
                <a:latin typeface="王漢宗粗明體繁" panose="02020300000000000000" pitchFamily="18" charset="-120"/>
                <a:ea typeface="王漢宗粗明體繁" panose="02020300000000000000" pitchFamily="18" charset="-120"/>
              </a:rPr>
              <a:t>附件</a:t>
            </a:r>
            <a:r>
              <a:rPr lang="zh-TW" altLang="en-US" sz="2800" dirty="0">
                <a:solidFill>
                  <a:srgbClr val="FF0000"/>
                </a:solidFill>
                <a:latin typeface="王漢宗粗明體繁" panose="02020300000000000000" pitchFamily="18" charset="-120"/>
                <a:ea typeface="王漢宗粗明體繁" panose="02020300000000000000" pitchFamily="18" charset="-120"/>
              </a:rPr>
              <a:t>五</a:t>
            </a:r>
            <a:endParaRPr lang="en-US" altLang="zh-TW" sz="2800" dirty="0">
              <a:solidFill>
                <a:srgbClr val="FF0000"/>
              </a:solidFill>
              <a:latin typeface="王漢宗粗明體繁" panose="02020300000000000000" pitchFamily="18" charset="-120"/>
              <a:ea typeface="王漢宗粗明體繁" panose="02020300000000000000" pitchFamily="18" charset="-120"/>
            </a:endParaRPr>
          </a:p>
          <a:p>
            <a:pPr algn="l">
              <a:lnSpc>
                <a:spcPct val="120000"/>
              </a:lnSpc>
            </a:pPr>
            <a:r>
              <a:rPr lang="zh-TW" altLang="en-US" sz="2800" dirty="0">
                <a:solidFill>
                  <a:srgbClr val="FF0000"/>
                </a:solidFill>
                <a:latin typeface="王漢宗粗明體繁" panose="02020300000000000000" pitchFamily="18" charset="-120"/>
                <a:ea typeface="王漢宗粗明體繁" panose="02020300000000000000" pitchFamily="18" charset="-120"/>
              </a:rPr>
              <a:t>級任</a:t>
            </a:r>
            <a:r>
              <a:rPr lang="zh-TW" altLang="en-US" sz="2800" dirty="0">
                <a:latin typeface="王漢宗粗明體繁" panose="02020300000000000000" pitchFamily="18" charset="-120"/>
                <a:ea typeface="王漢宗粗明體繁" panose="02020300000000000000" pitchFamily="18" charset="-120"/>
              </a:rPr>
              <a:t>教師 </a:t>
            </a:r>
            <a:r>
              <a:rPr lang="en-US" altLang="zh-TW" sz="2800" dirty="0">
                <a:latin typeface="王漢宗粗明體繁" panose="02020300000000000000" pitchFamily="18" charset="-120"/>
                <a:ea typeface="王漢宗粗明體繁" panose="02020300000000000000" pitchFamily="18" charset="-120"/>
              </a:rPr>
              <a:t>:</a:t>
            </a:r>
            <a:r>
              <a:rPr lang="zh-TW" altLang="en-US" sz="2800" dirty="0">
                <a:latin typeface="王漢宗粗明體繁" panose="02020300000000000000" pitchFamily="18" charset="-120"/>
                <a:ea typeface="王漢宗粗明體繁" panose="02020300000000000000" pitchFamily="18" charset="-120"/>
              </a:rPr>
              <a:t> 國語、數學等</a:t>
            </a:r>
            <a:endParaRPr lang="en-US" altLang="zh-TW" sz="2800" dirty="0">
              <a:latin typeface="王漢宗粗明體繁" panose="02020300000000000000" pitchFamily="18" charset="-120"/>
              <a:ea typeface="王漢宗粗明體繁" panose="02020300000000000000" pitchFamily="18" charset="-120"/>
            </a:endParaRPr>
          </a:p>
          <a:p>
            <a:pPr algn="l">
              <a:lnSpc>
                <a:spcPct val="120000"/>
              </a:lnSpc>
            </a:pPr>
            <a:r>
              <a:rPr lang="zh-TW" altLang="en-US" sz="2800" dirty="0">
                <a:solidFill>
                  <a:srgbClr val="FF0000"/>
                </a:solidFill>
                <a:latin typeface="王漢宗粗明體繁" panose="02020300000000000000" pitchFamily="18" charset="-120"/>
                <a:ea typeface="王漢宗粗明體繁" panose="02020300000000000000" pitchFamily="18" charset="-120"/>
              </a:rPr>
              <a:t>科任</a:t>
            </a:r>
            <a:r>
              <a:rPr lang="zh-TW" altLang="en-US" sz="2800" dirty="0">
                <a:latin typeface="王漢宗粗明體繁" panose="02020300000000000000" pitchFamily="18" charset="-120"/>
                <a:ea typeface="王漢宗粗明體繁" panose="02020300000000000000" pitchFamily="18" charset="-120"/>
              </a:rPr>
              <a:t>教師 </a:t>
            </a:r>
            <a:r>
              <a:rPr lang="en-US" altLang="zh-TW" sz="2800" dirty="0">
                <a:latin typeface="王漢宗粗明體繁" panose="02020300000000000000" pitchFamily="18" charset="-120"/>
                <a:ea typeface="王漢宗粗明體繁" panose="02020300000000000000" pitchFamily="18" charset="-120"/>
              </a:rPr>
              <a:t>:</a:t>
            </a:r>
            <a:r>
              <a:rPr lang="zh-TW" altLang="en-US" sz="2800" dirty="0">
                <a:latin typeface="王漢宗粗明體繁" panose="02020300000000000000" pitchFamily="18" charset="-120"/>
                <a:ea typeface="王漢宗粗明體繁" panose="02020300000000000000" pitchFamily="18" charset="-120"/>
              </a:rPr>
              <a:t> 自然、社會等</a:t>
            </a:r>
            <a:endParaRPr lang="en-US" altLang="zh-TW" sz="2800" dirty="0">
              <a:latin typeface="王漢宗粗明體繁" panose="02020300000000000000" pitchFamily="18" charset="-120"/>
              <a:ea typeface="王漢宗粗明體繁" panose="02020300000000000000" pitchFamily="18" charset="-120"/>
            </a:endParaRPr>
          </a:p>
          <a:p>
            <a:pPr algn="l">
              <a:lnSpc>
                <a:spcPct val="120000"/>
              </a:lnSpc>
            </a:pPr>
            <a:r>
              <a:rPr lang="zh-TW" altLang="en-US" sz="2800" dirty="0">
                <a:latin typeface="王漢宗粗明體繁" panose="02020300000000000000" pitchFamily="18" charset="-120"/>
                <a:ea typeface="王漢宗粗明體繁" panose="02020300000000000000" pitchFamily="18" charset="-120"/>
              </a:rPr>
              <a:t>線上教學 </a:t>
            </a:r>
            <a:r>
              <a:rPr lang="en-US" altLang="zh-TW" sz="2800" dirty="0">
                <a:solidFill>
                  <a:srgbClr val="FF0000"/>
                </a:solidFill>
                <a:latin typeface="王漢宗粗明體繁" panose="02020300000000000000" pitchFamily="18" charset="-120"/>
                <a:ea typeface="王漢宗粗明體繁" panose="02020300000000000000" pitchFamily="18" charset="-120"/>
              </a:rPr>
              <a:t>3 </a:t>
            </a:r>
            <a:r>
              <a:rPr lang="zh-TW" altLang="en-US" sz="2800" dirty="0">
                <a:solidFill>
                  <a:srgbClr val="FF0000"/>
                </a:solidFill>
                <a:latin typeface="王漢宗粗明體繁" panose="02020300000000000000" pitchFamily="18" charset="-120"/>
                <a:ea typeface="王漢宗粗明體繁" panose="02020300000000000000" pitchFamily="18" charset="-120"/>
              </a:rPr>
              <a:t>次</a:t>
            </a:r>
            <a:endParaRPr lang="en-US" altLang="zh-TW" sz="2800" dirty="0">
              <a:solidFill>
                <a:srgbClr val="FF0000"/>
              </a:solidFill>
              <a:latin typeface="王漢宗粗明體繁" panose="02020300000000000000" pitchFamily="18" charset="-120"/>
              <a:ea typeface="王漢宗粗明體繁" panose="02020300000000000000" pitchFamily="18" charset="-120"/>
            </a:endParaRPr>
          </a:p>
          <a:p>
            <a:pPr algn="l">
              <a:lnSpc>
                <a:spcPct val="120000"/>
              </a:lnSpc>
            </a:pPr>
            <a:r>
              <a:rPr lang="zh-TW" altLang="en-US" sz="2800" dirty="0">
                <a:latin typeface="王漢宗粗明體繁" panose="02020300000000000000" pitchFamily="18" charset="-120"/>
                <a:ea typeface="王漢宗粗明體繁" panose="02020300000000000000" pitchFamily="18" charset="-120"/>
              </a:rPr>
              <a:t>教育議題、重要宣導融入</a:t>
            </a:r>
          </a:p>
        </p:txBody>
      </p:sp>
      <p:sp>
        <p:nvSpPr>
          <p:cNvPr id="4" name="副標題 2">
            <a:extLst>
              <a:ext uri="{FF2B5EF4-FFF2-40B4-BE49-F238E27FC236}">
                <a16:creationId xmlns:a16="http://schemas.microsoft.com/office/drawing/2014/main" id="{69D6F2FD-5A0C-467F-847A-402C1489E583}"/>
              </a:ext>
            </a:extLst>
          </p:cNvPr>
          <p:cNvSpPr txBox="1">
            <a:spLocks/>
          </p:cNvSpPr>
          <p:nvPr/>
        </p:nvSpPr>
        <p:spPr>
          <a:xfrm>
            <a:off x="3322320" y="3164840"/>
            <a:ext cx="1391920" cy="9753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王漢宗細圓體繁" panose="02020300000000000000" pitchFamily="18" charset="-120"/>
                <a:ea typeface="王漢宗細圓體繁" panose="02020300000000000000" pitchFamily="18" charset="-120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王漢宗細圓體繁" panose="02020300000000000000" pitchFamily="18" charset="-120"/>
                <a:ea typeface="王漢宗細圓體繁" panose="02020300000000000000" pitchFamily="18" charset="-120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王漢宗細圓體繁" panose="02020300000000000000" pitchFamily="18" charset="-120"/>
                <a:ea typeface="王漢宗細圓體繁" panose="02020300000000000000" pitchFamily="18" charset="-120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王漢宗細圓體繁" panose="02020300000000000000" pitchFamily="18" charset="-120"/>
                <a:ea typeface="王漢宗細圓體繁" panose="02020300000000000000" pitchFamily="18" charset="-120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王漢宗細圓體繁" panose="02020300000000000000" pitchFamily="18" charset="-120"/>
                <a:ea typeface="王漢宗細圓體繁" panose="02020300000000000000" pitchFamily="18" charset="-120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TW" altLang="en-US" sz="2800" b="1" dirty="0">
                <a:solidFill>
                  <a:srgbClr val="0000FF"/>
                </a:solidFill>
                <a:latin typeface="王漢宗粗明體繁" panose="02020300000000000000" pitchFamily="18" charset="-120"/>
                <a:ea typeface="王漢宗粗明體繁" panose="02020300000000000000" pitchFamily="18" charset="-120"/>
              </a:rPr>
              <a:t>關鍵字</a:t>
            </a:r>
          </a:p>
        </p:txBody>
      </p:sp>
    </p:spTree>
    <p:extLst>
      <p:ext uri="{BB962C8B-B14F-4D97-AF65-F5344CB8AC3E}">
        <p14:creationId xmlns:p14="http://schemas.microsoft.com/office/powerpoint/2010/main" val="19973607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B5D06049-2F11-4156-A47A-68C7E590379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8479" t="21743" r="18479" b="8429"/>
          <a:stretch/>
        </p:blipFill>
        <p:spPr>
          <a:xfrm>
            <a:off x="1136649" y="608316"/>
            <a:ext cx="9054483" cy="56413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文字方塊 1">
            <a:extLst>
              <a:ext uri="{FF2B5EF4-FFF2-40B4-BE49-F238E27FC236}">
                <a16:creationId xmlns:a16="http://schemas.microsoft.com/office/drawing/2014/main" id="{8F565860-A3A9-49B0-AAF0-C1636CFB0196}"/>
              </a:ext>
            </a:extLst>
          </p:cNvPr>
          <p:cNvSpPr txBox="1"/>
          <p:nvPr/>
        </p:nvSpPr>
        <p:spPr>
          <a:xfrm>
            <a:off x="10789920" y="1107440"/>
            <a:ext cx="83439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b="1" dirty="0">
                <a:solidFill>
                  <a:srgbClr val="FF0000"/>
                </a:solidFill>
                <a:latin typeface="王漢宗細圓體繁" panose="02020300000000000000" pitchFamily="18" charset="-120"/>
                <a:ea typeface="王漢宗細圓體繁" panose="02020300000000000000" pitchFamily="18" charset="-120"/>
              </a:rPr>
              <a:t>一到四年級</a:t>
            </a:r>
          </a:p>
        </p:txBody>
      </p:sp>
    </p:spTree>
    <p:extLst>
      <p:ext uri="{BB962C8B-B14F-4D97-AF65-F5344CB8AC3E}">
        <p14:creationId xmlns:p14="http://schemas.microsoft.com/office/powerpoint/2010/main" val="20024026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E564A4F2-12E4-4DA8-8E97-8D88E2C9C7F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984" t="21945" r="18516" b="10000"/>
          <a:stretch/>
        </p:blipFill>
        <p:spPr>
          <a:xfrm>
            <a:off x="1099735" y="648071"/>
            <a:ext cx="9080585" cy="55618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文字方塊 2">
            <a:extLst>
              <a:ext uri="{FF2B5EF4-FFF2-40B4-BE49-F238E27FC236}">
                <a16:creationId xmlns:a16="http://schemas.microsoft.com/office/drawing/2014/main" id="{CFD4CCFF-5B5B-4249-9DE4-2C6157435D6B}"/>
              </a:ext>
            </a:extLst>
          </p:cNvPr>
          <p:cNvSpPr txBox="1"/>
          <p:nvPr/>
        </p:nvSpPr>
        <p:spPr>
          <a:xfrm>
            <a:off x="10789921" y="1107440"/>
            <a:ext cx="61976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b="1" dirty="0">
                <a:solidFill>
                  <a:srgbClr val="FF0000"/>
                </a:solidFill>
                <a:latin typeface="王漢宗細圓體繁" panose="02020300000000000000" pitchFamily="18" charset="-120"/>
                <a:ea typeface="王漢宗細圓體繁" panose="02020300000000000000" pitchFamily="18" charset="-120"/>
              </a:rPr>
              <a:t>五、六年級</a:t>
            </a:r>
          </a:p>
        </p:txBody>
      </p:sp>
    </p:spTree>
    <p:extLst>
      <p:ext uri="{BB962C8B-B14F-4D97-AF65-F5344CB8AC3E}">
        <p14:creationId xmlns:p14="http://schemas.microsoft.com/office/powerpoint/2010/main" val="23448958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604DCF7-1FC7-455B-955F-21E888D43D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457643"/>
            <a:ext cx="9144000" cy="1407477"/>
          </a:xfrm>
        </p:spPr>
        <p:txBody>
          <a:bodyPr>
            <a:normAutofit/>
          </a:bodyPr>
          <a:lstStyle/>
          <a:p>
            <a:r>
              <a:rPr lang="zh-TW" altLang="en-US" sz="5400" dirty="0"/>
              <a:t>彈性學習課程</a:t>
            </a:r>
            <a:r>
              <a:rPr lang="en-US" altLang="zh-TW" sz="5400" dirty="0"/>
              <a:t>(</a:t>
            </a:r>
            <a:r>
              <a:rPr lang="zh-TW" altLang="en-US" sz="5400" dirty="0"/>
              <a:t>節數</a:t>
            </a:r>
            <a:r>
              <a:rPr lang="en-US" altLang="zh-TW" sz="5400" dirty="0"/>
              <a:t>)</a:t>
            </a:r>
            <a:r>
              <a:rPr lang="zh-TW" altLang="en-US" sz="5400" dirty="0"/>
              <a:t>進度表</a:t>
            </a:r>
          </a:p>
        </p:txBody>
      </p:sp>
      <p:sp>
        <p:nvSpPr>
          <p:cNvPr id="4" name="副標題 2">
            <a:extLst>
              <a:ext uri="{FF2B5EF4-FFF2-40B4-BE49-F238E27FC236}">
                <a16:creationId xmlns:a16="http://schemas.microsoft.com/office/drawing/2014/main" id="{48C12A47-CBC1-41C7-A2E2-6169EBA2B03B}"/>
              </a:ext>
            </a:extLst>
          </p:cNvPr>
          <p:cNvSpPr txBox="1">
            <a:spLocks/>
          </p:cNvSpPr>
          <p:nvPr/>
        </p:nvSpPr>
        <p:spPr>
          <a:xfrm>
            <a:off x="6096000" y="3662680"/>
            <a:ext cx="4886960" cy="27990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王漢宗細圓體繁" panose="02020300000000000000" pitchFamily="18" charset="-120"/>
                <a:ea typeface="王漢宗細圓體繁" panose="02020300000000000000" pitchFamily="18" charset="-120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王漢宗細圓體繁" panose="02020300000000000000" pitchFamily="18" charset="-120"/>
                <a:ea typeface="王漢宗細圓體繁" panose="02020300000000000000" pitchFamily="18" charset="-120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王漢宗細圓體繁" panose="02020300000000000000" pitchFamily="18" charset="-120"/>
                <a:ea typeface="王漢宗細圓體繁" panose="02020300000000000000" pitchFamily="18" charset="-120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王漢宗細圓體繁" panose="02020300000000000000" pitchFamily="18" charset="-120"/>
                <a:ea typeface="王漢宗細圓體繁" panose="02020300000000000000" pitchFamily="18" charset="-120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王漢宗細圓體繁" panose="02020300000000000000" pitchFamily="18" charset="-120"/>
                <a:ea typeface="王漢宗細圓體繁" panose="02020300000000000000" pitchFamily="18" charset="-120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TW" altLang="en-US" sz="2800" dirty="0">
                <a:latin typeface="王漢宗粗明體繁" panose="02020300000000000000" pitchFamily="18" charset="-120"/>
                <a:ea typeface="王漢宗粗明體繁" panose="02020300000000000000" pitchFamily="18" charset="-120"/>
              </a:rPr>
              <a:t>附件</a:t>
            </a:r>
            <a:r>
              <a:rPr lang="zh-TW" altLang="en-US" sz="2800" dirty="0">
                <a:solidFill>
                  <a:srgbClr val="FF0000"/>
                </a:solidFill>
                <a:latin typeface="王漢宗粗明體繁" panose="02020300000000000000" pitchFamily="18" charset="-120"/>
                <a:ea typeface="王漢宗粗明體繁" panose="02020300000000000000" pitchFamily="18" charset="-120"/>
              </a:rPr>
              <a:t>六</a:t>
            </a:r>
            <a:endParaRPr lang="en-US" altLang="zh-TW" sz="2800" dirty="0">
              <a:solidFill>
                <a:srgbClr val="FF0000"/>
              </a:solidFill>
              <a:latin typeface="王漢宗粗明體繁" panose="02020300000000000000" pitchFamily="18" charset="-120"/>
              <a:ea typeface="王漢宗粗明體繁" panose="02020300000000000000" pitchFamily="18" charset="-120"/>
            </a:endParaRPr>
          </a:p>
          <a:p>
            <a:pPr algn="l">
              <a:lnSpc>
                <a:spcPct val="120000"/>
              </a:lnSpc>
            </a:pPr>
            <a:r>
              <a:rPr lang="zh-TW" altLang="en-US" sz="2800" dirty="0">
                <a:solidFill>
                  <a:srgbClr val="FF0000"/>
                </a:solidFill>
                <a:latin typeface="王漢宗粗明體繁" panose="02020300000000000000" pitchFamily="18" charset="-120"/>
                <a:ea typeface="王漢宗粗明體繁" panose="02020300000000000000" pitchFamily="18" charset="-120"/>
              </a:rPr>
              <a:t>校訂課程</a:t>
            </a:r>
            <a:endParaRPr lang="zh-TW" altLang="en-US" sz="2800" dirty="0">
              <a:latin typeface="王漢宗粗明體繁" panose="02020300000000000000" pitchFamily="18" charset="-120"/>
              <a:ea typeface="王漢宗粗明體繁" panose="02020300000000000000" pitchFamily="18" charset="-120"/>
            </a:endParaRPr>
          </a:p>
        </p:txBody>
      </p:sp>
      <p:sp>
        <p:nvSpPr>
          <p:cNvPr id="5" name="副標題 2">
            <a:extLst>
              <a:ext uri="{FF2B5EF4-FFF2-40B4-BE49-F238E27FC236}">
                <a16:creationId xmlns:a16="http://schemas.microsoft.com/office/drawing/2014/main" id="{9C87D677-1CBB-4129-81FD-A189B0F7E39C}"/>
              </a:ext>
            </a:extLst>
          </p:cNvPr>
          <p:cNvSpPr txBox="1">
            <a:spLocks/>
          </p:cNvSpPr>
          <p:nvPr/>
        </p:nvSpPr>
        <p:spPr>
          <a:xfrm>
            <a:off x="4551680" y="3662680"/>
            <a:ext cx="1391920" cy="9753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王漢宗細圓體繁" panose="02020300000000000000" pitchFamily="18" charset="-120"/>
                <a:ea typeface="王漢宗細圓體繁" panose="02020300000000000000" pitchFamily="18" charset="-120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王漢宗細圓體繁" panose="02020300000000000000" pitchFamily="18" charset="-120"/>
                <a:ea typeface="王漢宗細圓體繁" panose="02020300000000000000" pitchFamily="18" charset="-120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王漢宗細圓體繁" panose="02020300000000000000" pitchFamily="18" charset="-120"/>
                <a:ea typeface="王漢宗細圓體繁" panose="02020300000000000000" pitchFamily="18" charset="-120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王漢宗細圓體繁" panose="02020300000000000000" pitchFamily="18" charset="-120"/>
                <a:ea typeface="王漢宗細圓體繁" panose="02020300000000000000" pitchFamily="18" charset="-120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王漢宗細圓體繁" panose="02020300000000000000" pitchFamily="18" charset="-120"/>
                <a:ea typeface="王漢宗細圓體繁" panose="02020300000000000000" pitchFamily="18" charset="-120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TW" altLang="en-US" sz="2800" b="1" dirty="0">
                <a:solidFill>
                  <a:srgbClr val="0000FF"/>
                </a:solidFill>
                <a:latin typeface="王漢宗粗明體繁" panose="02020300000000000000" pitchFamily="18" charset="-120"/>
                <a:ea typeface="王漢宗粗明體繁" panose="02020300000000000000" pitchFamily="18" charset="-120"/>
              </a:rPr>
              <a:t>關鍵字</a:t>
            </a:r>
          </a:p>
        </p:txBody>
      </p:sp>
    </p:spTree>
    <p:extLst>
      <p:ext uri="{BB962C8B-B14F-4D97-AF65-F5344CB8AC3E}">
        <p14:creationId xmlns:p14="http://schemas.microsoft.com/office/powerpoint/2010/main" val="40743312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C7DDA22B-15DD-4C98-B893-B1FD1C73CE3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609" t="22500" r="19140" b="9306"/>
          <a:stretch/>
        </p:blipFill>
        <p:spPr>
          <a:xfrm>
            <a:off x="1443037" y="514963"/>
            <a:ext cx="9305926" cy="58280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326332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158F2C3E-24B8-446D-AEA8-874498FC9C2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062" t="26805" r="18437" b="16944"/>
          <a:stretch/>
        </p:blipFill>
        <p:spPr>
          <a:xfrm>
            <a:off x="1157111" y="928687"/>
            <a:ext cx="9877777" cy="50006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228653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604DCF7-1FC7-455B-955F-21E888D43D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519237"/>
          </a:xfrm>
        </p:spPr>
        <p:txBody>
          <a:bodyPr>
            <a:normAutofit/>
          </a:bodyPr>
          <a:lstStyle/>
          <a:p>
            <a:r>
              <a:rPr lang="zh-TW" altLang="en-US" sz="5400" dirty="0"/>
              <a:t>彈性學習課程教案設計</a:t>
            </a:r>
          </a:p>
        </p:txBody>
      </p:sp>
      <p:sp>
        <p:nvSpPr>
          <p:cNvPr id="4" name="副標題 2">
            <a:extLst>
              <a:ext uri="{FF2B5EF4-FFF2-40B4-BE49-F238E27FC236}">
                <a16:creationId xmlns:a16="http://schemas.microsoft.com/office/drawing/2014/main" id="{E42FAAB2-37DC-453D-9E85-62AF993B82C0}"/>
              </a:ext>
            </a:extLst>
          </p:cNvPr>
          <p:cNvSpPr txBox="1">
            <a:spLocks/>
          </p:cNvSpPr>
          <p:nvPr/>
        </p:nvSpPr>
        <p:spPr>
          <a:xfrm>
            <a:off x="5588000" y="3164840"/>
            <a:ext cx="4886960" cy="27990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王漢宗細圓體繁" panose="02020300000000000000" pitchFamily="18" charset="-120"/>
                <a:ea typeface="王漢宗細圓體繁" panose="02020300000000000000" pitchFamily="18" charset="-120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王漢宗細圓體繁" panose="02020300000000000000" pitchFamily="18" charset="-120"/>
                <a:ea typeface="王漢宗細圓體繁" panose="02020300000000000000" pitchFamily="18" charset="-120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王漢宗細圓體繁" panose="02020300000000000000" pitchFamily="18" charset="-120"/>
                <a:ea typeface="王漢宗細圓體繁" panose="02020300000000000000" pitchFamily="18" charset="-120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王漢宗細圓體繁" panose="02020300000000000000" pitchFamily="18" charset="-120"/>
                <a:ea typeface="王漢宗細圓體繁" panose="02020300000000000000" pitchFamily="18" charset="-120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王漢宗細圓體繁" panose="02020300000000000000" pitchFamily="18" charset="-120"/>
                <a:ea typeface="王漢宗細圓體繁" panose="02020300000000000000" pitchFamily="18" charset="-120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TW" altLang="en-US" sz="2800" dirty="0">
                <a:latin typeface="王漢宗粗明體繁" panose="02020300000000000000" pitchFamily="18" charset="-120"/>
                <a:ea typeface="王漢宗粗明體繁" panose="02020300000000000000" pitchFamily="18" charset="-120"/>
              </a:rPr>
              <a:t>範例</a:t>
            </a:r>
            <a:r>
              <a:rPr lang="en-US" altLang="zh-TW" sz="2800" dirty="0">
                <a:latin typeface="王漢宗粗明體繁" panose="02020300000000000000" pitchFamily="18" charset="-120"/>
                <a:ea typeface="王漢宗粗明體繁" panose="02020300000000000000" pitchFamily="18" charset="-120"/>
              </a:rPr>
              <a:t>1</a:t>
            </a:r>
            <a:r>
              <a:rPr lang="zh-TW" altLang="en-US" sz="2800" dirty="0">
                <a:latin typeface="王漢宗粗明體繁" panose="02020300000000000000" pitchFamily="18" charset="-120"/>
                <a:ea typeface="王漢宗粗明體繁" panose="02020300000000000000" pitchFamily="18" charset="-120"/>
              </a:rPr>
              <a:t>、</a:t>
            </a:r>
            <a:r>
              <a:rPr lang="en-US" altLang="zh-TW" sz="2800" dirty="0">
                <a:latin typeface="王漢宗粗明體繁" panose="02020300000000000000" pitchFamily="18" charset="-120"/>
                <a:ea typeface="王漢宗粗明體繁" panose="02020300000000000000" pitchFamily="18" charset="-120"/>
              </a:rPr>
              <a:t>2</a:t>
            </a:r>
          </a:p>
          <a:p>
            <a:pPr algn="l">
              <a:lnSpc>
                <a:spcPct val="120000"/>
              </a:lnSpc>
            </a:pPr>
            <a:r>
              <a:rPr lang="zh-TW" altLang="en-US" sz="2800" dirty="0">
                <a:solidFill>
                  <a:srgbClr val="FF0000"/>
                </a:solidFill>
                <a:latin typeface="王漢宗粗明體繁" panose="02020300000000000000" pitchFamily="18" charset="-120"/>
                <a:ea typeface="王漢宗粗明體繁" panose="02020300000000000000" pitchFamily="18" charset="-120"/>
              </a:rPr>
              <a:t>校訂課程教案</a:t>
            </a:r>
            <a:endParaRPr lang="en-US" altLang="zh-TW" sz="2800" dirty="0">
              <a:solidFill>
                <a:srgbClr val="FF0000"/>
              </a:solidFill>
              <a:latin typeface="王漢宗粗明體繁" panose="02020300000000000000" pitchFamily="18" charset="-120"/>
              <a:ea typeface="王漢宗粗明體繁" panose="02020300000000000000" pitchFamily="18" charset="-120"/>
            </a:endParaRPr>
          </a:p>
          <a:p>
            <a:pPr algn="l">
              <a:lnSpc>
                <a:spcPct val="120000"/>
              </a:lnSpc>
            </a:pPr>
            <a:r>
              <a:rPr lang="en-US" altLang="zh-TW" sz="2800" dirty="0">
                <a:solidFill>
                  <a:srgbClr val="FF0000"/>
                </a:solidFill>
                <a:latin typeface="王漢宗粗明體繁" panose="02020300000000000000" pitchFamily="18" charset="-120"/>
                <a:ea typeface="王漢宗粗明體繁" panose="02020300000000000000" pitchFamily="18" charset="-120"/>
              </a:rPr>
              <a:t>1~4</a:t>
            </a:r>
            <a:r>
              <a:rPr lang="zh-TW" altLang="en-US" sz="2800" dirty="0">
                <a:solidFill>
                  <a:srgbClr val="FF0000"/>
                </a:solidFill>
                <a:latin typeface="王漢宗粗明體繁" panose="02020300000000000000" pitchFamily="18" charset="-120"/>
                <a:ea typeface="王漢宗粗明體繁" panose="02020300000000000000" pitchFamily="18" charset="-120"/>
              </a:rPr>
              <a:t>年級</a:t>
            </a:r>
            <a:r>
              <a:rPr lang="zh-TW" altLang="en-US" sz="2800" dirty="0">
                <a:latin typeface="王漢宗粗明體繁" panose="02020300000000000000" pitchFamily="18" charset="-120"/>
                <a:ea typeface="王漢宗粗明體繁" panose="02020300000000000000" pitchFamily="18" charset="-120"/>
              </a:rPr>
              <a:t>必備</a:t>
            </a:r>
          </a:p>
        </p:txBody>
      </p:sp>
      <p:sp>
        <p:nvSpPr>
          <p:cNvPr id="5" name="副標題 2">
            <a:extLst>
              <a:ext uri="{FF2B5EF4-FFF2-40B4-BE49-F238E27FC236}">
                <a16:creationId xmlns:a16="http://schemas.microsoft.com/office/drawing/2014/main" id="{84257304-A8EE-4F80-BA5D-901CD7F63AD2}"/>
              </a:ext>
            </a:extLst>
          </p:cNvPr>
          <p:cNvSpPr txBox="1">
            <a:spLocks/>
          </p:cNvSpPr>
          <p:nvPr/>
        </p:nvSpPr>
        <p:spPr>
          <a:xfrm>
            <a:off x="4043680" y="3164840"/>
            <a:ext cx="1391920" cy="9753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王漢宗細圓體繁" panose="02020300000000000000" pitchFamily="18" charset="-120"/>
                <a:ea typeface="王漢宗細圓體繁" panose="02020300000000000000" pitchFamily="18" charset="-120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王漢宗細圓體繁" panose="02020300000000000000" pitchFamily="18" charset="-120"/>
                <a:ea typeface="王漢宗細圓體繁" panose="02020300000000000000" pitchFamily="18" charset="-120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王漢宗細圓體繁" panose="02020300000000000000" pitchFamily="18" charset="-120"/>
                <a:ea typeface="王漢宗細圓體繁" panose="02020300000000000000" pitchFamily="18" charset="-120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王漢宗細圓體繁" panose="02020300000000000000" pitchFamily="18" charset="-120"/>
                <a:ea typeface="王漢宗細圓體繁" panose="02020300000000000000" pitchFamily="18" charset="-120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王漢宗細圓體繁" panose="02020300000000000000" pitchFamily="18" charset="-120"/>
                <a:ea typeface="王漢宗細圓體繁" panose="02020300000000000000" pitchFamily="18" charset="-120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TW" altLang="en-US" sz="2800" b="1" dirty="0">
                <a:solidFill>
                  <a:srgbClr val="0000FF"/>
                </a:solidFill>
                <a:latin typeface="王漢宗粗明體繁" panose="02020300000000000000" pitchFamily="18" charset="-120"/>
                <a:ea typeface="王漢宗粗明體繁" panose="02020300000000000000" pitchFamily="18" charset="-120"/>
              </a:rPr>
              <a:t>關鍵字</a:t>
            </a:r>
          </a:p>
        </p:txBody>
      </p:sp>
    </p:spTree>
    <p:extLst>
      <p:ext uri="{BB962C8B-B14F-4D97-AF65-F5344CB8AC3E}">
        <p14:creationId xmlns:p14="http://schemas.microsoft.com/office/powerpoint/2010/main" val="37443585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E262CD64-75F4-4E9E-9EF6-8F67BFA9063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906" t="33195" r="21250" b="37222"/>
          <a:stretch/>
        </p:blipFill>
        <p:spPr>
          <a:xfrm>
            <a:off x="1044085" y="1333500"/>
            <a:ext cx="9814415" cy="32766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231501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121</Words>
  <Application>Microsoft Office PowerPoint</Application>
  <PresentationFormat>寬螢幕</PresentationFormat>
  <Paragraphs>25</Paragraphs>
  <Slides>14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14</vt:i4>
      </vt:variant>
    </vt:vector>
  </HeadingPairs>
  <TitlesOfParts>
    <vt:vector size="21" baseType="lpstr">
      <vt:lpstr>王漢宗特明體一標準</vt:lpstr>
      <vt:lpstr>王漢宗特明體繁</vt:lpstr>
      <vt:lpstr>王漢宗粗明體繁</vt:lpstr>
      <vt:lpstr>王漢宗細圓體繁</vt:lpstr>
      <vt:lpstr>Arial</vt:lpstr>
      <vt:lpstr>Calibri</vt:lpstr>
      <vt:lpstr>Office 佈景主題</vt:lpstr>
      <vt:lpstr>111學年度課程計畫 撰寫表件說明</vt:lpstr>
      <vt:lpstr>領域課程計畫</vt:lpstr>
      <vt:lpstr>PowerPoint 簡報</vt:lpstr>
      <vt:lpstr>PowerPoint 簡報</vt:lpstr>
      <vt:lpstr>彈性學習課程(節數)進度表</vt:lpstr>
      <vt:lpstr>PowerPoint 簡報</vt:lpstr>
      <vt:lpstr>PowerPoint 簡報</vt:lpstr>
      <vt:lpstr>彈性學習課程教案設計</vt:lpstr>
      <vt:lpstr>PowerPoint 簡報</vt:lpstr>
      <vt:lpstr>自編教材審查參考表</vt:lpstr>
      <vt:lpstr>PowerPoint 簡報</vt:lpstr>
      <vt:lpstr>PowerPoint 簡報</vt:lpstr>
      <vt:lpstr>NAS \ 行政共用碟 \ 公用分享文件 \  @111課程計畫 \ 111課程計畫 \ 級科任</vt:lpstr>
      <vt:lpstr>Q &amp; 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沛耘 李</dc:creator>
  <cp:lastModifiedBy>沛耘 李</cp:lastModifiedBy>
  <cp:revision>13</cp:revision>
  <dcterms:created xsi:type="dcterms:W3CDTF">2022-06-15T03:06:46Z</dcterms:created>
  <dcterms:modified xsi:type="dcterms:W3CDTF">2022-06-15T05:09:34Z</dcterms:modified>
</cp:coreProperties>
</file>